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2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2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81" r:id="rId96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96" Type="http://schemas.openxmlformats.org/officeDocument/2006/relationships/slide" Target="slides/slide26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7" name="Shape 3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8" name="Google Shape;3798;p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99" name="Google Shape;3799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26.xml"/></Relationships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0" name="Shape 3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1" name="Google Shape;3801;p582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</a:pPr>
            <a:r>
              <a:rPr lang="zh-CN">
                <a:latin typeface="Comic Sans MS"/>
                <a:ea typeface="Comic Sans MS"/>
                <a:cs typeface="Comic Sans MS"/>
                <a:sym typeface="Comic Sans MS"/>
              </a:rPr>
              <a:t>Speaking Effectively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